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64" r:id="rId4"/>
    <p:sldId id="257" r:id="rId5"/>
    <p:sldId id="258" r:id="rId6"/>
    <p:sldId id="259" r:id="rId7"/>
    <p:sldId id="260" r:id="rId8"/>
    <p:sldId id="275" r:id="rId9"/>
    <p:sldId id="261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0930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730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2204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991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2679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804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4402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1307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978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845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640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0641A-F006-4C4D-8A81-45A6E2D2A12A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594F8-F19F-4E36-83D2-10CAA2FFF8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90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9" name="Picture 8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28600"/>
            <a:ext cx="3848100" cy="1409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4800" y="2362200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Powered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By</a:t>
            </a:r>
          </a:p>
        </p:txBody>
      </p:sp>
      <p:pic>
        <p:nvPicPr>
          <p:cNvPr id="11" name="Picture 10" descr="shy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505200"/>
            <a:ext cx="3581400" cy="82902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2000" y="4648200"/>
            <a:ext cx="7924800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/>
              <a:t>G-2, Plot No. 29, </a:t>
            </a:r>
            <a:r>
              <a:rPr lang="en-US" b="1" dirty="0" err="1" smtClean="0"/>
              <a:t>Marudhar</a:t>
            </a:r>
            <a:r>
              <a:rPr lang="en-US" b="1" dirty="0" smtClean="0"/>
              <a:t> </a:t>
            </a:r>
            <a:r>
              <a:rPr lang="en-US" b="1" dirty="0" err="1" smtClean="0"/>
              <a:t>Vihar</a:t>
            </a:r>
            <a:r>
              <a:rPr lang="en-US" b="1" dirty="0" smtClean="0"/>
              <a:t>, Near Reliance Fresh, </a:t>
            </a:r>
            <a:r>
              <a:rPr lang="en-US" b="1" dirty="0" err="1" smtClean="0"/>
              <a:t>Khatipura</a:t>
            </a:r>
            <a:r>
              <a:rPr lang="en-US" b="1" dirty="0" smtClean="0"/>
              <a:t> Circle, </a:t>
            </a:r>
            <a:br>
              <a:rPr lang="en-US" b="1" dirty="0" smtClean="0"/>
            </a:br>
            <a:r>
              <a:rPr lang="en-US" b="1" dirty="0" smtClean="0"/>
              <a:t>Jaipur-302021,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Rajasthan, India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4600" y="57150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24200" y="6260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641256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687055"/>
            <a:ext cx="8229600" cy="4626890"/>
          </a:xfrm>
        </p:spPr>
      </p:pic>
      <p:sp>
        <p:nvSpPr>
          <p:cNvPr id="6" name="Left Arrow 5"/>
          <p:cNvSpPr/>
          <p:nvPr/>
        </p:nvSpPr>
        <p:spPr>
          <a:xfrm>
            <a:off x="2590800" y="2362200"/>
            <a:ext cx="685800" cy="30480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228600"/>
            <a:ext cx="81534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b="1" u="sng" dirty="0" smtClean="0"/>
              <a:t>Click on Tower Master </a:t>
            </a:r>
            <a:r>
              <a:rPr lang="en-US" sz="3600" b="1" u="sng" dirty="0" smtClean="0">
                <a:solidFill>
                  <a:schemeClr val="accent6">
                    <a:lumMod val="75000"/>
                  </a:schemeClr>
                </a:solidFill>
              </a:rPr>
              <a:t>Setting</a:t>
            </a:r>
            <a:endParaRPr kumimoji="0" lang="en-US" sz="36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62217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914400" y="228600"/>
            <a:ext cx="109728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u="sng" dirty="0" smtClean="0"/>
              <a:t>For tower data files add column name of operator tower files in the</a:t>
            </a:r>
          </a:p>
          <a:p>
            <a:pPr lvl="0" algn="ctr">
              <a:spcBef>
                <a:spcPct val="20000"/>
              </a:spcBef>
            </a:pP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</a:rPr>
              <a:t> header of Cell Id Code , City , Latitude, Longitude, Site Address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32600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493837"/>
            <a:ext cx="8050084" cy="4525963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152400"/>
            <a:ext cx="91440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u="sng" dirty="0" smtClean="0"/>
              <a:t>For ex: District Column name of file is add in </a:t>
            </a:r>
            <a:r>
              <a:rPr lang="en-US" sz="2800" b="1" u="sng" dirty="0" smtClean="0">
                <a:solidFill>
                  <a:schemeClr val="accent6">
                    <a:lumMod val="75000"/>
                  </a:schemeClr>
                </a:solidFill>
              </a:rPr>
              <a:t>Header of City</a:t>
            </a:r>
          </a:p>
        </p:txBody>
      </p:sp>
    </p:spTree>
    <p:extLst>
      <p:ext uri="{BB962C8B-B14F-4D97-AF65-F5344CB8AC3E}">
        <p14:creationId xmlns:p14="http://schemas.microsoft.com/office/powerpoint/2010/main" xmlns="" val="419634074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295400"/>
            <a:ext cx="8139842" cy="5257800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0" y="228600"/>
            <a:ext cx="91440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200" b="1" u="sng" dirty="0" smtClean="0"/>
              <a:t>District column name is add in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Header of City</a:t>
            </a:r>
          </a:p>
        </p:txBody>
      </p:sp>
    </p:spTree>
    <p:extLst>
      <p:ext uri="{BB962C8B-B14F-4D97-AF65-F5344CB8AC3E}">
        <p14:creationId xmlns:p14="http://schemas.microsoft.com/office/powerpoint/2010/main" xmlns="" val="309454132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606113"/>
            <a:ext cx="8382000" cy="4712573"/>
          </a:xfrm>
        </p:spPr>
      </p:pic>
      <p:sp>
        <p:nvSpPr>
          <p:cNvPr id="5" name="Left Arrow 4"/>
          <p:cNvSpPr/>
          <p:nvPr/>
        </p:nvSpPr>
        <p:spPr>
          <a:xfrm>
            <a:off x="2589727" y="2401910"/>
            <a:ext cx="685800" cy="30480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228600"/>
            <a:ext cx="91440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200" b="1" u="sng" dirty="0" smtClean="0"/>
              <a:t>Click On Call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Type Setting</a:t>
            </a:r>
          </a:p>
        </p:txBody>
      </p:sp>
    </p:spTree>
    <p:extLst>
      <p:ext uri="{BB962C8B-B14F-4D97-AF65-F5344CB8AC3E}">
        <p14:creationId xmlns:p14="http://schemas.microsoft.com/office/powerpoint/2010/main" xmlns="" val="137442376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76200" y="228600"/>
            <a:ext cx="9372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u="sng" dirty="0" smtClean="0"/>
              <a:t>In Call Type Setting add name that belongs to the header of Call-In, </a:t>
            </a:r>
          </a:p>
          <a:p>
            <a:pPr lvl="0" algn="ctr">
              <a:spcBef>
                <a:spcPct val="20000"/>
              </a:spcBef>
            </a:pPr>
            <a:r>
              <a:rPr lang="en-US" sz="2400" b="1" u="sng" dirty="0" smtClean="0"/>
              <a:t>Call-In-Roaming, Call-Out, Call-Out-Roaming, Internet, Other, </a:t>
            </a:r>
          </a:p>
          <a:p>
            <a:pPr lvl="0" algn="ctr">
              <a:spcBef>
                <a:spcPct val="20000"/>
              </a:spcBef>
            </a:pP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</a:rPr>
              <a:t>SMS-In, SMS-In-Roaming, SMS-Out, SMS-Out-Roaming</a:t>
            </a:r>
          </a:p>
        </p:txBody>
      </p:sp>
    </p:spTree>
    <p:extLst>
      <p:ext uri="{BB962C8B-B14F-4D97-AF65-F5344CB8AC3E}">
        <p14:creationId xmlns:p14="http://schemas.microsoft.com/office/powerpoint/2010/main" xmlns="" val="11637983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76200" y="228600"/>
            <a:ext cx="9372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u="sng" dirty="0" smtClean="0"/>
              <a:t>For Ex: At the time of uploading a CDR Or BTS, we strike a word</a:t>
            </a:r>
          </a:p>
          <a:p>
            <a:pPr lvl="0" algn="ctr">
              <a:spcBef>
                <a:spcPct val="20000"/>
              </a:spcBef>
            </a:pPr>
            <a:r>
              <a:rPr lang="en-US" sz="2400" b="1" u="sng" dirty="0" smtClean="0"/>
              <a:t> SMSINC which belongs to the SMS-IN add that column name in</a:t>
            </a:r>
          </a:p>
          <a:p>
            <a:pPr lvl="0" algn="ctr">
              <a:spcBef>
                <a:spcPct val="20000"/>
              </a:spcBef>
            </a:pP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</a:rPr>
              <a:t> the header of SMS-IN</a:t>
            </a:r>
          </a:p>
        </p:txBody>
      </p:sp>
    </p:spTree>
    <p:extLst>
      <p:ext uri="{BB962C8B-B14F-4D97-AF65-F5344CB8AC3E}">
        <p14:creationId xmlns:p14="http://schemas.microsoft.com/office/powerpoint/2010/main" xmlns="" val="353871305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TextBox 5"/>
          <p:cNvSpPr txBox="1"/>
          <p:nvPr/>
        </p:nvSpPr>
        <p:spPr>
          <a:xfrm>
            <a:off x="762000" y="2286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SMSINC  is added in the </a:t>
            </a:r>
            <a:r>
              <a:rPr lang="en-US" sz="3600" b="1" u="sng" dirty="0" smtClean="0">
                <a:solidFill>
                  <a:schemeClr val="accent6">
                    <a:lumMod val="75000"/>
                  </a:schemeClr>
                </a:solidFill>
              </a:rPr>
              <a:t>SMS-IN</a:t>
            </a:r>
          </a:p>
        </p:txBody>
      </p:sp>
    </p:spTree>
    <p:extLst>
      <p:ext uri="{BB962C8B-B14F-4D97-AF65-F5344CB8AC3E}">
        <p14:creationId xmlns:p14="http://schemas.microsoft.com/office/powerpoint/2010/main" xmlns="" val="419604554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1295400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 Would Appreciate your Immediate </a:t>
            </a:r>
          </a:p>
          <a:p>
            <a:pPr algn="ctr"/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Attention to This Matter.</a:t>
            </a:r>
            <a:endParaRPr lang="en-US" sz="3600" b="1" u="sng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2811959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Thank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You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0" y="3886200"/>
            <a:ext cx="4177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4355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2895600"/>
            <a:ext cx="7696200" cy="99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u="sng" dirty="0" smtClean="0"/>
              <a:t>INITIAL SOFTWARE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SETTINGS</a:t>
            </a:r>
            <a:endParaRPr lang="en-US" sz="44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6958" y="1688122"/>
            <a:ext cx="8050084" cy="4700956"/>
          </a:xfrm>
        </p:spPr>
      </p:pic>
      <p:sp>
        <p:nvSpPr>
          <p:cNvPr id="5" name="Up Arrow 4"/>
          <p:cNvSpPr/>
          <p:nvPr/>
        </p:nvSpPr>
        <p:spPr>
          <a:xfrm>
            <a:off x="1676400" y="1905000"/>
            <a:ext cx="300743" cy="342900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62000" y="228600"/>
            <a:ext cx="7696200" cy="99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en-US" sz="4400" b="1" u="sng" dirty="0" smtClean="0"/>
              <a:t>Open CDR Software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Click On Setting</a:t>
            </a:r>
            <a:endParaRPr kumimoji="0" lang="en-US" sz="44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82250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416559"/>
            <a:ext cx="8458200" cy="4939281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228600"/>
            <a:ext cx="76962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b="1" u="sng" dirty="0" smtClean="0"/>
              <a:t>Click On Operator </a:t>
            </a:r>
            <a:r>
              <a:rPr lang="en-US" sz="3600" b="1" u="sng" dirty="0" smtClean="0">
                <a:solidFill>
                  <a:schemeClr val="accent6">
                    <a:lumMod val="75000"/>
                  </a:schemeClr>
                </a:solidFill>
              </a:rPr>
              <a:t>Setting</a:t>
            </a:r>
            <a:endParaRPr kumimoji="0" lang="en-US" sz="36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72563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613457"/>
            <a:ext cx="8305800" cy="4850285"/>
          </a:xfrm>
        </p:spPr>
      </p:pic>
      <p:sp>
        <p:nvSpPr>
          <p:cNvPr id="7" name="Left Arrow 6"/>
          <p:cNvSpPr/>
          <p:nvPr/>
        </p:nvSpPr>
        <p:spPr>
          <a:xfrm>
            <a:off x="2514600" y="1905000"/>
            <a:ext cx="533400" cy="210352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228600"/>
            <a:ext cx="7696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200" b="1" u="sng" dirty="0" smtClean="0"/>
              <a:t>For Upload a mobile data initially first set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the strings according to the network files</a:t>
            </a:r>
            <a:endParaRPr kumimoji="0" lang="en-US" sz="32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49496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3400" y="1491796"/>
            <a:ext cx="8153400" cy="4761289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228600"/>
            <a:ext cx="8839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u="sng" dirty="0" smtClean="0"/>
              <a:t>Write operator name and mobile data string according to Mobile 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</a:rPr>
              <a:t>No, Name, Care Of Name, Address, Date Of Activation &amp; City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15094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313991"/>
            <a:ext cx="8678997" cy="5068218"/>
          </a:xfrm>
        </p:spPr>
      </p:pic>
      <p:sp>
        <p:nvSpPr>
          <p:cNvPr id="5" name="Left Arrow 4"/>
          <p:cNvSpPr/>
          <p:nvPr/>
        </p:nvSpPr>
        <p:spPr>
          <a:xfrm>
            <a:off x="2590800" y="1676400"/>
            <a:ext cx="685800" cy="30480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05000" y="228600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b="1" u="sng" dirty="0" smtClean="0"/>
              <a:t>Click On Header </a:t>
            </a:r>
            <a:r>
              <a:rPr lang="en-US" sz="3600" b="1" u="sng" dirty="0" smtClean="0">
                <a:solidFill>
                  <a:schemeClr val="accent6">
                    <a:lumMod val="75000"/>
                  </a:schemeClr>
                </a:solidFill>
              </a:rPr>
              <a:t>Master</a:t>
            </a:r>
            <a:endParaRPr kumimoji="0" lang="en-US" sz="36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9744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568013"/>
            <a:ext cx="8382000" cy="4712573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914400" y="152400"/>
            <a:ext cx="109728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u="sng" dirty="0" smtClean="0"/>
              <a:t>Ex: Time column name is add on the </a:t>
            </a:r>
            <a:r>
              <a:rPr lang="en-US" sz="2800" b="1" u="sng" dirty="0" smtClean="0">
                <a:solidFill>
                  <a:schemeClr val="accent6">
                    <a:lumMod val="75000"/>
                  </a:schemeClr>
                </a:solidFill>
              </a:rPr>
              <a:t>header of Call Time</a:t>
            </a:r>
            <a:endParaRPr kumimoji="0" lang="en-US" sz="28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579951"/>
            <a:ext cx="8610600" cy="4841098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52400" y="152400"/>
            <a:ext cx="89154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u="sng" dirty="0" smtClean="0"/>
              <a:t>Add column name of operator files in the header of Call Time, Call Date, Call Duration, Called B, Calling A, Call Type, First Cell id A, 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</a:rPr>
              <a:t>IMEIA, IMSIA, Last Cell id A, Roaming call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44491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297</Words>
  <Application>Microsoft Office PowerPoint</Application>
  <PresentationFormat>On-screen Show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SETTINGS</dc:title>
  <dc:creator>Sachin</dc:creator>
  <cp:lastModifiedBy>PC2-Kushal</cp:lastModifiedBy>
  <cp:revision>44</cp:revision>
  <dcterms:created xsi:type="dcterms:W3CDTF">2015-04-17T09:20:31Z</dcterms:created>
  <dcterms:modified xsi:type="dcterms:W3CDTF">2017-04-22T08:47:24Z</dcterms:modified>
</cp:coreProperties>
</file>