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011" autoAdjust="0"/>
  </p:normalViewPr>
  <p:slideViewPr>
    <p:cSldViewPr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903E-51BE-40E3-83C4-2CE1DC715786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91EB2-F4C0-4FF0-9680-477567F034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1223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903E-51BE-40E3-83C4-2CE1DC715786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91EB2-F4C0-4FF0-9680-477567F034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3892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903E-51BE-40E3-83C4-2CE1DC715786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91EB2-F4C0-4FF0-9680-477567F034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85389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903E-51BE-40E3-83C4-2CE1DC715786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91EB2-F4C0-4FF0-9680-477567F034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61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903E-51BE-40E3-83C4-2CE1DC715786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91EB2-F4C0-4FF0-9680-477567F034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44070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903E-51BE-40E3-83C4-2CE1DC715786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91EB2-F4C0-4FF0-9680-477567F034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179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903E-51BE-40E3-83C4-2CE1DC715786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91EB2-F4C0-4FF0-9680-477567F034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6215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903E-51BE-40E3-83C4-2CE1DC715786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91EB2-F4C0-4FF0-9680-477567F034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37325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903E-51BE-40E3-83C4-2CE1DC715786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91EB2-F4C0-4FF0-9680-477567F034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33209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903E-51BE-40E3-83C4-2CE1DC715786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91EB2-F4C0-4FF0-9680-477567F034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3505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D903E-51BE-40E3-83C4-2CE1DC715786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91EB2-F4C0-4FF0-9680-477567F034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1193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D903E-51BE-40E3-83C4-2CE1DC715786}" type="datetimeFigureOut">
              <a:rPr lang="en-US" smtClean="0"/>
              <a:pPr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91EB2-F4C0-4FF0-9680-477567F034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11426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09600" y="1600200"/>
            <a:ext cx="7851648" cy="1143000"/>
          </a:xfrm>
        </p:spPr>
        <p:txBody>
          <a:bodyPr>
            <a:normAutofit/>
          </a:bodyPr>
          <a:lstStyle/>
          <a:p>
            <a:pPr algn="l"/>
            <a:endParaRPr lang="en-US" sz="6000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3124200"/>
            <a:ext cx="7854696" cy="1752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33600" y="1295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14400" y="22098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905000" y="358140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2" name="Picture 11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13" name="Picture 12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228600"/>
            <a:ext cx="3848100" cy="14097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04800" y="2362200"/>
            <a:ext cx="883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/>
              <a:t>Powered </a:t>
            </a:r>
            <a:r>
              <a:rPr lang="en-US" sz="4400" b="1" u="sng" dirty="0" smtClean="0">
                <a:solidFill>
                  <a:schemeClr val="accent6">
                    <a:lumMod val="75000"/>
                  </a:schemeClr>
                </a:solidFill>
              </a:rPr>
              <a:t>By</a:t>
            </a:r>
          </a:p>
        </p:txBody>
      </p:sp>
      <p:pic>
        <p:nvPicPr>
          <p:cNvPr id="15" name="Picture 14" descr="shy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3505200"/>
            <a:ext cx="3581400" cy="8290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62000" y="4648200"/>
            <a:ext cx="7924800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smtClean="0"/>
              <a:t>G-2, Plot No. 29, </a:t>
            </a:r>
            <a:r>
              <a:rPr lang="en-US" b="1" dirty="0" err="1" smtClean="0"/>
              <a:t>Marudhar</a:t>
            </a:r>
            <a:r>
              <a:rPr lang="en-US" b="1" dirty="0" smtClean="0"/>
              <a:t> </a:t>
            </a:r>
            <a:r>
              <a:rPr lang="en-US" b="1" dirty="0" err="1" smtClean="0"/>
              <a:t>Vihar</a:t>
            </a:r>
            <a:r>
              <a:rPr lang="en-US" b="1" dirty="0" smtClean="0"/>
              <a:t>, Near Reliance Fresh, </a:t>
            </a:r>
            <a:r>
              <a:rPr lang="en-US" b="1" dirty="0" err="1" smtClean="0"/>
              <a:t>Khatipura</a:t>
            </a:r>
            <a:r>
              <a:rPr lang="en-US" b="1" dirty="0" smtClean="0"/>
              <a:t> Circle, </a:t>
            </a:r>
            <a:br>
              <a:rPr lang="en-US" b="1" dirty="0" smtClean="0"/>
            </a:br>
            <a:r>
              <a:rPr lang="en-US" b="1" dirty="0" smtClean="0"/>
              <a:t>Jaipur-302021,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Rajasthan, India 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4600" y="5715000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Mobile No: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/>
              <a:t>+91-9549533331, 9649433331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124200" y="6260068"/>
            <a:ext cx="2862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Email: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/>
              <a:t>info@mylpsindia.com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722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1600200"/>
            <a:ext cx="8610600" cy="4876800"/>
          </a:xfrm>
        </p:spPr>
      </p:pic>
      <p:sp>
        <p:nvSpPr>
          <p:cNvPr id="6" name="TextBox 5"/>
          <p:cNvSpPr txBox="1"/>
          <p:nvPr/>
        </p:nvSpPr>
        <p:spPr>
          <a:xfrm>
            <a:off x="-304800" y="265093"/>
            <a:ext cx="9753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/>
              <a:t>File is displayed as shown in below according to mobile no., </a:t>
            </a:r>
            <a:r>
              <a:rPr lang="en-US" sz="2800" b="1" u="sng" dirty="0" smtClean="0">
                <a:solidFill>
                  <a:schemeClr val="accent6">
                    <a:lumMod val="75000"/>
                  </a:schemeClr>
                </a:solidFill>
              </a:rPr>
              <a:t>name , father name , address , date of activation time , city</a:t>
            </a:r>
          </a:p>
        </p:txBody>
      </p:sp>
    </p:spTree>
    <p:extLst>
      <p:ext uri="{BB962C8B-B14F-4D97-AF65-F5344CB8AC3E}">
        <p14:creationId xmlns:p14="http://schemas.microsoft.com/office/powerpoint/2010/main" xmlns="" val="1573825334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" y="1295400"/>
            <a:ext cx="8458200" cy="5181600"/>
          </a:xfrm>
        </p:spPr>
      </p:pic>
      <p:sp>
        <p:nvSpPr>
          <p:cNvPr id="5" name="Left Arrow 4"/>
          <p:cNvSpPr/>
          <p:nvPr/>
        </p:nvSpPr>
        <p:spPr>
          <a:xfrm>
            <a:off x="6248400" y="5220237"/>
            <a:ext cx="609600" cy="242316"/>
          </a:xfrm>
          <a:prstGeom prst="lef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-381000" y="228600"/>
            <a:ext cx="975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/>
              <a:t>Click On</a:t>
            </a:r>
            <a:r>
              <a:rPr lang="en-US" sz="3200" b="1" u="sng" dirty="0" smtClean="0">
                <a:solidFill>
                  <a:schemeClr val="accent6">
                    <a:lumMod val="75000"/>
                  </a:schemeClr>
                </a:solidFill>
              </a:rPr>
              <a:t> Upload</a:t>
            </a:r>
          </a:p>
        </p:txBody>
      </p:sp>
    </p:spTree>
    <p:extLst>
      <p:ext uri="{BB962C8B-B14F-4D97-AF65-F5344CB8AC3E}">
        <p14:creationId xmlns:p14="http://schemas.microsoft.com/office/powerpoint/2010/main" xmlns="" val="2572396374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" y="1371600"/>
            <a:ext cx="8458200" cy="5181600"/>
          </a:xfrm>
        </p:spPr>
      </p:pic>
      <p:sp>
        <p:nvSpPr>
          <p:cNvPr id="6" name="TextBox 5"/>
          <p:cNvSpPr txBox="1"/>
          <p:nvPr/>
        </p:nvSpPr>
        <p:spPr>
          <a:xfrm>
            <a:off x="-152400" y="228600"/>
            <a:ext cx="975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/>
              <a:t>File Uploaded </a:t>
            </a:r>
            <a:r>
              <a:rPr lang="en-US" sz="3200" b="1" u="sng" dirty="0" smtClean="0">
                <a:solidFill>
                  <a:schemeClr val="accent6">
                    <a:lumMod val="75000"/>
                  </a:schemeClr>
                </a:solidFill>
              </a:rPr>
              <a:t>Completely</a:t>
            </a:r>
          </a:p>
        </p:txBody>
      </p:sp>
    </p:spTree>
    <p:extLst>
      <p:ext uri="{BB962C8B-B14F-4D97-AF65-F5344CB8AC3E}">
        <p14:creationId xmlns:p14="http://schemas.microsoft.com/office/powerpoint/2010/main" xmlns="" val="321244583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1295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22098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05000" y="358140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0" y="1295400"/>
            <a:ext cx="883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I Would Appreciate your Immediate </a:t>
            </a:r>
          </a:p>
          <a:p>
            <a:pPr algn="ctr"/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Attention to This Matter.</a:t>
            </a:r>
            <a:endParaRPr lang="en-US" sz="3600" b="1" u="sng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9800" y="2811959"/>
            <a:ext cx="457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/>
              <a:t>Thank </a:t>
            </a:r>
            <a:r>
              <a:rPr lang="en-US" sz="4400" b="1" u="sng" dirty="0" smtClean="0">
                <a:solidFill>
                  <a:schemeClr val="accent6">
                    <a:lumMod val="75000"/>
                  </a:schemeClr>
                </a:solidFill>
              </a:rPr>
              <a:t>You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62200" y="3886200"/>
            <a:ext cx="4177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Mobile No: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/>
              <a:t>+91-9549533331, 9649433331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71800" y="4355068"/>
            <a:ext cx="2862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Email: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/>
              <a:t>info@mylpsindia.com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57400" y="2888159"/>
            <a:ext cx="518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/>
              <a:t>Mobile Data </a:t>
            </a:r>
            <a:r>
              <a:rPr lang="en-US" sz="4400" b="1" u="sng" dirty="0" smtClean="0">
                <a:solidFill>
                  <a:schemeClr val="accent6">
                    <a:lumMod val="75000"/>
                  </a:schemeClr>
                </a:solidFill>
              </a:rPr>
              <a:t>Upload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600" y="1444230"/>
            <a:ext cx="8686800" cy="4883940"/>
          </a:xfrm>
        </p:spPr>
      </p:pic>
      <p:sp>
        <p:nvSpPr>
          <p:cNvPr id="6" name="TextBox 5"/>
          <p:cNvSpPr txBox="1"/>
          <p:nvPr/>
        </p:nvSpPr>
        <p:spPr>
          <a:xfrm>
            <a:off x="2057400" y="228600"/>
            <a:ext cx="518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Open CDR </a:t>
            </a:r>
            <a:r>
              <a:rPr lang="en-US" sz="3600" b="1" u="sng" dirty="0" smtClean="0">
                <a:solidFill>
                  <a:schemeClr val="accent6">
                    <a:lumMod val="75000"/>
                  </a:schemeClr>
                </a:solidFill>
              </a:rPr>
              <a:t>Software</a:t>
            </a:r>
          </a:p>
        </p:txBody>
      </p:sp>
    </p:spTree>
    <p:extLst>
      <p:ext uri="{BB962C8B-B14F-4D97-AF65-F5344CB8AC3E}">
        <p14:creationId xmlns:p14="http://schemas.microsoft.com/office/powerpoint/2010/main" xmlns="" val="320595236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1000" y="1470392"/>
            <a:ext cx="8458200" cy="4755415"/>
          </a:xfrm>
        </p:spPr>
      </p:pic>
      <p:sp>
        <p:nvSpPr>
          <p:cNvPr id="5" name="Down Arrow 4"/>
          <p:cNvSpPr/>
          <p:nvPr/>
        </p:nvSpPr>
        <p:spPr>
          <a:xfrm>
            <a:off x="800100" y="1122608"/>
            <a:ext cx="381000" cy="477592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981200" y="228600"/>
            <a:ext cx="518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Click on</a:t>
            </a:r>
            <a:r>
              <a:rPr lang="en-US" sz="3600" b="1" u="sng" dirty="0" smtClean="0">
                <a:solidFill>
                  <a:schemeClr val="accent6">
                    <a:lumMod val="75000"/>
                  </a:schemeClr>
                </a:solidFill>
              </a:rPr>
              <a:t> Master</a:t>
            </a:r>
          </a:p>
        </p:txBody>
      </p:sp>
    </p:spTree>
    <p:extLst>
      <p:ext uri="{BB962C8B-B14F-4D97-AF65-F5344CB8AC3E}">
        <p14:creationId xmlns:p14="http://schemas.microsoft.com/office/powerpoint/2010/main" xmlns="" val="120604568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4800" y="1487071"/>
            <a:ext cx="8534400" cy="4798257"/>
          </a:xfrm>
        </p:spPr>
      </p:pic>
      <p:sp>
        <p:nvSpPr>
          <p:cNvPr id="5" name="Left Arrow 4"/>
          <p:cNvSpPr/>
          <p:nvPr/>
        </p:nvSpPr>
        <p:spPr>
          <a:xfrm>
            <a:off x="2209800" y="1738884"/>
            <a:ext cx="609600" cy="242316"/>
          </a:xfrm>
          <a:prstGeom prst="lef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057400" y="228600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/>
              <a:t>Click on</a:t>
            </a:r>
            <a:r>
              <a:rPr lang="en-US" sz="3200" b="1" u="sng" dirty="0" smtClean="0">
                <a:solidFill>
                  <a:schemeClr val="accent6">
                    <a:lumMod val="75000"/>
                  </a:schemeClr>
                </a:solidFill>
              </a:rPr>
              <a:t> Mobile Data</a:t>
            </a:r>
          </a:p>
        </p:txBody>
      </p:sp>
    </p:spTree>
    <p:extLst>
      <p:ext uri="{BB962C8B-B14F-4D97-AF65-F5344CB8AC3E}">
        <p14:creationId xmlns:p14="http://schemas.microsoft.com/office/powerpoint/2010/main" xmlns="" val="2405521052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1219200"/>
            <a:ext cx="8534400" cy="5334000"/>
          </a:xfrm>
        </p:spPr>
      </p:pic>
      <p:sp>
        <p:nvSpPr>
          <p:cNvPr id="6" name="TextBox 5"/>
          <p:cNvSpPr txBox="1"/>
          <p:nvPr/>
        </p:nvSpPr>
        <p:spPr>
          <a:xfrm>
            <a:off x="381000" y="228600"/>
            <a:ext cx="845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/>
              <a:t>Mobile data is upload on</a:t>
            </a:r>
            <a:r>
              <a:rPr lang="en-US" sz="3200" b="1" u="sng" dirty="0" smtClean="0">
                <a:solidFill>
                  <a:schemeClr val="accent6">
                    <a:lumMod val="75000"/>
                  </a:schemeClr>
                </a:solidFill>
              </a:rPr>
              <a:t> this page</a:t>
            </a:r>
          </a:p>
        </p:txBody>
      </p:sp>
    </p:spTree>
    <p:extLst>
      <p:ext uri="{BB962C8B-B14F-4D97-AF65-F5344CB8AC3E}">
        <p14:creationId xmlns:p14="http://schemas.microsoft.com/office/powerpoint/2010/main" xmlns="" val="2321713332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" y="1295400"/>
            <a:ext cx="8458200" cy="5334000"/>
          </a:xfrm>
        </p:spPr>
      </p:pic>
      <p:sp>
        <p:nvSpPr>
          <p:cNvPr id="5" name="Down Arrow 4"/>
          <p:cNvSpPr/>
          <p:nvPr/>
        </p:nvSpPr>
        <p:spPr>
          <a:xfrm>
            <a:off x="1599127" y="1637763"/>
            <a:ext cx="242316" cy="244602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-304800" y="228600"/>
            <a:ext cx="975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/>
              <a:t>Select network of operator file is</a:t>
            </a:r>
            <a:r>
              <a:rPr lang="en-US" sz="3200" b="1" u="sng" dirty="0" smtClean="0">
                <a:solidFill>
                  <a:schemeClr val="accent6">
                    <a:lumMod val="75000"/>
                  </a:schemeClr>
                </a:solidFill>
              </a:rPr>
              <a:t> to be upload</a:t>
            </a:r>
          </a:p>
        </p:txBody>
      </p:sp>
    </p:spTree>
    <p:extLst>
      <p:ext uri="{BB962C8B-B14F-4D97-AF65-F5344CB8AC3E}">
        <p14:creationId xmlns:p14="http://schemas.microsoft.com/office/powerpoint/2010/main" xmlns="" val="4123045658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1219200"/>
            <a:ext cx="8534400" cy="5334000"/>
          </a:xfrm>
        </p:spPr>
      </p:pic>
      <p:sp>
        <p:nvSpPr>
          <p:cNvPr id="5" name="Left Arrow 4"/>
          <p:cNvSpPr/>
          <p:nvPr/>
        </p:nvSpPr>
        <p:spPr>
          <a:xfrm>
            <a:off x="6248400" y="1684985"/>
            <a:ext cx="617649" cy="304800"/>
          </a:xfrm>
          <a:prstGeom prst="lef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-381000" y="228600"/>
            <a:ext cx="9906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u="sng" dirty="0" smtClean="0"/>
              <a:t>Reliance is selected in network now select the text </a:t>
            </a:r>
            <a:r>
              <a:rPr lang="en-US" sz="2600" b="1" u="sng" dirty="0" smtClean="0">
                <a:solidFill>
                  <a:schemeClr val="accent6">
                    <a:lumMod val="75000"/>
                  </a:schemeClr>
                </a:solidFill>
              </a:rPr>
              <a:t> file to upload</a:t>
            </a:r>
          </a:p>
        </p:txBody>
      </p:sp>
    </p:spTree>
    <p:extLst>
      <p:ext uri="{BB962C8B-B14F-4D97-AF65-F5344CB8AC3E}">
        <p14:creationId xmlns:p14="http://schemas.microsoft.com/office/powerpoint/2010/main" xmlns="" val="1740695314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ecto 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" y="0"/>
            <a:ext cx="9138039" cy="6858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1143000"/>
            <a:ext cx="8534400" cy="5486400"/>
          </a:xfrm>
        </p:spPr>
      </p:pic>
      <p:sp>
        <p:nvSpPr>
          <p:cNvPr id="6" name="TextBox 5"/>
          <p:cNvSpPr txBox="1"/>
          <p:nvPr/>
        </p:nvSpPr>
        <p:spPr>
          <a:xfrm>
            <a:off x="-304800" y="228600"/>
            <a:ext cx="975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/>
              <a:t>Select the file and </a:t>
            </a:r>
            <a:r>
              <a:rPr lang="en-US" sz="3200" b="1" u="sng" dirty="0" smtClean="0">
                <a:solidFill>
                  <a:schemeClr val="accent6">
                    <a:lumMod val="75000"/>
                  </a:schemeClr>
                </a:solidFill>
              </a:rPr>
              <a:t>click on open</a:t>
            </a:r>
          </a:p>
        </p:txBody>
      </p:sp>
    </p:spTree>
    <p:extLst>
      <p:ext uri="{BB962C8B-B14F-4D97-AF65-F5344CB8AC3E}">
        <p14:creationId xmlns:p14="http://schemas.microsoft.com/office/powerpoint/2010/main" xmlns="" val="215543510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130</Words>
  <Application>Microsoft Office PowerPoint</Application>
  <PresentationFormat>On-screen Show (4:3)</PresentationFormat>
  <Paragraphs>20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Data Upload</dc:title>
  <dc:creator>Sachin</dc:creator>
  <cp:lastModifiedBy>PC2-Kushal</cp:lastModifiedBy>
  <cp:revision>34</cp:revision>
  <dcterms:created xsi:type="dcterms:W3CDTF">2015-04-18T06:09:47Z</dcterms:created>
  <dcterms:modified xsi:type="dcterms:W3CDTF">2017-04-22T09:01:08Z</dcterms:modified>
</cp:coreProperties>
</file>